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09DAFC-4FAC-4B7C-84B1-475DD18DCD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1D3969-AB1A-4238-A2BA-14A41D0D01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40E9E2-0D5B-428A-94E9-DC00B8129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FC22-75EF-46C1-BA80-13897313A4F2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F7249-E5FF-4320-B596-4D980EE03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D93F84-8690-4C09-9BA9-EF6FF0DE9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36F4-EBCD-4C38-86DA-346109CE0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668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BFDEC-3109-49CC-8B57-4525F2597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99C252E-7947-44D2-B14A-27FD4D505D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4C8E4C-7C15-4710-AE66-B4C435778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FC22-75EF-46C1-BA80-13897313A4F2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A80848-5A1D-40CE-8968-FF23B6C4A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A838C1-32A3-4A02-8C20-A27721A6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36F4-EBCD-4C38-86DA-346109CE0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363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1B315D2-C5F0-452E-B69D-F859174AC3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7AB081-99CF-47A6-966B-138FA2CB4E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3519D7-0577-407F-A5D0-FFF76A56B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FC22-75EF-46C1-BA80-13897313A4F2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A2C633-76CF-48CE-9C31-431BCC529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50CCAD-233B-462E-AD72-5A5E126F6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36F4-EBCD-4C38-86DA-346109CE0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906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966D8-3C3C-4E47-B8FF-83773DF61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32DDFE-D429-4B7F-BEBA-4B2B9FB1D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AF6BF6-DBD2-4AC3-A987-CA26FD7A7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FC22-75EF-46C1-BA80-13897313A4F2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505B41-324C-44BB-8228-E20256838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E6C783-20DE-4A7D-8810-C64FAD050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36F4-EBCD-4C38-86DA-346109CE0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476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494FC3-E636-4BAF-985C-DAB1E46A4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A8597B-BF71-4368-84C5-30F882586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7C8104-0563-4E27-A933-01E4A6F56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FC22-75EF-46C1-BA80-13897313A4F2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1450D9-5EE3-44E3-A62D-8B1B06709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E80B1-0193-4E83-9AE9-5B9647DBB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36F4-EBCD-4C38-86DA-346109CE0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49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2E7A6B-C6BF-4ED5-8BBA-02340DB75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B2C891-2AD4-49DB-B9B4-971B074FFF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5F3365-0EF5-480A-A88C-DA5DD2E9A9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427E76-E4CF-4307-A410-DCF2FE3B5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FC22-75EF-46C1-BA80-13897313A4F2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E88239-AB18-4806-B1E8-396AC59E7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4F489B-584D-4010-AE60-ED05D96CA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36F4-EBCD-4C38-86DA-346109CE0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671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DC29F5-8AFA-4B96-82BC-2674A8365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6CCE14-8D35-4E45-B22C-31CF0B8AA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383DED-7930-40B3-A9BC-F9ED894199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F92986E-9199-4773-8040-E484078109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78B57AD-99EC-45DB-AAD8-8512099812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711C5F-FDEA-4CD1-8547-A95055278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FC22-75EF-46C1-BA80-13897313A4F2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3ECB71A-55C0-4493-92C5-D926FBD3E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5233359-C9D5-4D19-80D0-CDACC1B90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36F4-EBCD-4C38-86DA-346109CE0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742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AB2281-27B0-4251-B208-1572A676E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A2CF992-3FD5-4F3C-8478-95F0EC2E7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FC22-75EF-46C1-BA80-13897313A4F2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29FDBD4-08AE-44CF-9E27-9A736B0B5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CE0BEAC-F4E1-48C8-9D95-74A7E2979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36F4-EBCD-4C38-86DA-346109CE0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624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0AC6EC7-E458-46F1-87C1-280D99456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FC22-75EF-46C1-BA80-13897313A4F2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3CF0E23-A6B2-4F96-A205-CE4A98655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11E78C1-4327-426E-B496-D4D1AC4E5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36F4-EBCD-4C38-86DA-346109CE0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550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0C7D54-2D9B-47DB-BA7C-CEA99A366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C13799-3633-4FB2-9BC9-6662619F8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FD89EC-259C-4ECD-9129-9E9FA1749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650694-4CBE-440A-9C73-164A9B8C0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FC22-75EF-46C1-BA80-13897313A4F2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17C0A15-71A5-41E4-A5E4-FB7BAB16B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AC87C6-F387-4EF5-98F3-5903BC616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36F4-EBCD-4C38-86DA-346109CE0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190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2CA3B0-6F03-4FE3-8FCB-4896C0C44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84A5FD7-F800-48F1-94A0-03EB85397C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17CDDE-46AD-43A3-BE96-9737E5732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61117E-3BAF-4A5B-A473-E99905DC0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FC22-75EF-46C1-BA80-13897313A4F2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6B5190-2821-4B4B-BC5E-E7E98F36E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2981FD-963B-48D1-B02A-DBD7C6C9B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36F4-EBCD-4C38-86DA-346109CE0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562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B7DBAF-7BD3-4120-BF8B-B981E1440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6AF584-18CA-437B-9CA6-89F14E9C00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C9ACA1-06EB-400C-A922-84881321A7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0FC22-75EF-46C1-BA80-13897313A4F2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DE164D-AC07-4164-9999-6F239530C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2719FD-991C-48FD-9B4B-C1E66D077B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C36F4-EBCD-4C38-86DA-346109CE0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433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74EC8-4074-43DB-A826-7A8D0B2DF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1294" y="802299"/>
            <a:ext cx="10724233" cy="1123484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Comic Sans MS" panose="030F0702030302020204" pitchFamily="66" charset="0"/>
              </a:rPr>
              <a:t>Муниципальное бюджетное общеобразовательное учреждение </a:t>
            </a:r>
            <a:br>
              <a:rPr lang="ru-RU" dirty="0">
                <a:latin typeface="Comic Sans MS" panose="030F0702030302020204" pitchFamily="66" charset="0"/>
              </a:rPr>
            </a:br>
            <a:r>
              <a:rPr lang="ru-RU" sz="5300" dirty="0">
                <a:latin typeface="Comic Sans MS" panose="030F0702030302020204" pitchFamily="66" charset="0"/>
              </a:rPr>
              <a:t>«Многопрофильная школа №39»</a:t>
            </a:r>
          </a:p>
        </p:txBody>
      </p:sp>
      <p:sp>
        <p:nvSpPr>
          <p:cNvPr id="4" name="AutoShape 2" descr="Picture background">
            <a:extLst>
              <a:ext uri="{FF2B5EF4-FFF2-40B4-BE49-F238E27FC236}">
                <a16:creationId xmlns:a16="http://schemas.microsoft.com/office/drawing/2014/main" id="{0CEF8A76-64F6-4B8A-AEAE-37174F9944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6D0007FB-5722-448B-A115-3A774FF54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861" y="3581400"/>
            <a:ext cx="8260942" cy="2947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604959D-D864-4F9A-8F6F-6C7220EC9A35}"/>
              </a:ext>
            </a:extLst>
          </p:cNvPr>
          <p:cNvSpPr txBox="1"/>
          <p:nvPr/>
        </p:nvSpPr>
        <p:spPr>
          <a:xfrm>
            <a:off x="-147918" y="3044279"/>
            <a:ext cx="89691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ШКОЛЬНАЯ СТОЛОВАЯ </a:t>
            </a:r>
          </a:p>
        </p:txBody>
      </p:sp>
    </p:spTree>
    <p:extLst>
      <p:ext uri="{BB962C8B-B14F-4D97-AF65-F5344CB8AC3E}">
        <p14:creationId xmlns:p14="http://schemas.microsoft.com/office/powerpoint/2010/main" val="2495255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6AA9A-E774-4ED8-89CA-D6DF8FF0F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Важность горячего обеда: 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здоровье и успеваемость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D6653FA-0F6E-45FA-BB25-E1A8A4BC9E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54" y="2487375"/>
            <a:ext cx="4842940" cy="28376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05A2C50-B61C-4167-BF21-3AC8124F8C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874" y="4154810"/>
            <a:ext cx="3980214" cy="23404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A78E3BD-9751-4897-A030-F2FE0FBAF3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981" y="1690688"/>
            <a:ext cx="3681214" cy="21090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70027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6AA9A-E774-4ED8-89CA-D6DF8FF0F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Подготовка ингредиентов: 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свежесть, проверка и мытье 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9E53C13-32DA-4614-ACED-DD5C377AF2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6" y="2020779"/>
            <a:ext cx="4871683" cy="28164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046917-4C02-450E-B38F-86EA9FD3CF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2101303"/>
            <a:ext cx="4469898" cy="25911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FA8729-37D4-43E8-9F19-E67A89ED2F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632" y="4222507"/>
            <a:ext cx="3833340" cy="22560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62499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6AA9A-E774-4ED8-89CA-D6DF8FF0F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Контроль санитарии: 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чистота на кухне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41F9A6-ED4A-4AE2-8AD0-84867647D1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98" y="1789484"/>
            <a:ext cx="5017021" cy="28952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5A37EB-2263-48AE-AD44-734FDA123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697" y="3843848"/>
            <a:ext cx="4392169" cy="26490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AD3C669-601F-4C4C-933D-950C1F3407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064" y="3237103"/>
            <a:ext cx="3691438" cy="2768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95609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6AA9A-E774-4ED8-89CA-D6DF8FF0F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Составление меню: 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баланс белков, углеводов и овощей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99E95B7-89A3-4DAB-A1C5-E7585B6F2A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53" y="2019590"/>
            <a:ext cx="4566997" cy="3425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2C2B3C-3D5A-47DC-A4A8-F04362533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163" y="3397249"/>
            <a:ext cx="5569527" cy="31908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2314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6AA9A-E774-4ED8-89CA-D6DF8FF0F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Наша столовая 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принимает важных гостей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CC3F6BA-1DB4-4764-919C-D2FC0FC357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1690688"/>
            <a:ext cx="4696691" cy="263597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CAE693-5B16-41ED-870C-B0D5AF1D90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256" y="2202424"/>
            <a:ext cx="4105417" cy="30790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AADE887-9843-4140-82FA-157C9D0AB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920" y="3959265"/>
            <a:ext cx="4873336" cy="26444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582993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53</Words>
  <Application>Microsoft Office PowerPoint</Application>
  <PresentationFormat>Широкоэкранный</PresentationFormat>
  <Paragraphs>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Segoe UI Black</vt:lpstr>
      <vt:lpstr>Тема Office</vt:lpstr>
      <vt:lpstr>Муниципальное бюджетное общеобразовательное учреждение  «Многопрофильная школа №39»</vt:lpstr>
      <vt:lpstr>Важность горячего обеда:  здоровье и успеваемость </vt:lpstr>
      <vt:lpstr>Подготовка ингредиентов:  свежесть, проверка и мытье  </vt:lpstr>
      <vt:lpstr>Контроль санитарии:  чистота на кухне </vt:lpstr>
      <vt:lpstr>Составление меню:  баланс белков, углеводов и овощей</vt:lpstr>
      <vt:lpstr>Наша столовая  принимает важных гостей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«Многопрофильная школа №39»</dc:title>
  <dc:creator>334_3</dc:creator>
  <cp:lastModifiedBy>334_3</cp:lastModifiedBy>
  <cp:revision>1</cp:revision>
  <dcterms:created xsi:type="dcterms:W3CDTF">2026-04-23T10:24:05Z</dcterms:created>
  <dcterms:modified xsi:type="dcterms:W3CDTF">2026-04-23T11:31:37Z</dcterms:modified>
</cp:coreProperties>
</file>